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FE1AD-2EFB-488A-BF9E-C577F5111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2E65B1-4083-493A-96D2-BED16A46F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D2D10-995D-4E06-87E2-AE141D7F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126D3E-70DF-4908-910B-294076E7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D4ABA0-D299-496F-9689-94635331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41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2D89F-C79C-4D53-8EF0-EC82A4A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A4BB9B-D62D-4D5B-9CE1-F028BA08B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F9A6D3-E5CA-4582-9391-D88D9A84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9602C6-4D04-40FD-B712-DF5CF056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E09D95-FDD7-482B-9583-5C7B7C50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6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A51123-124A-4D1D-9E4D-42E2D2A16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74E5F4-2CD5-4458-8783-07C32F4F5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77B797-3D6E-446F-A2E6-4CA6AAE6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E83F8F-FAE9-4DF4-82C4-64A64F1E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012E6A-0E4F-47F8-8235-E72C058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49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7E851-1A1B-4742-A6A7-E3728D95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BB45F3-9A9F-4B4C-AF3A-5CC16F9F7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B471E3-449C-4AFB-9654-9034318C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35BED-D869-489D-BCB8-1B05DCDE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580760-F6BB-4787-B08A-5BDDBECF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42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6E7EE-875A-4374-91D9-AC25AA4B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01AF5F-CBFA-4A97-915B-04EC47FA8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F100D8-E476-428E-A76A-0CDD7373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1CB82-FA69-4ED7-B6D3-9B1FC6F8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9382D-3619-4188-AA66-FF209BB2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1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B2F41-FD5C-4DAB-B5B6-80EC4C4B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683DC6-D120-488D-B086-12AA8E4E0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67A623-787C-4CB9-9284-A6CCB7A29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37A961-2E8D-41AA-85EA-14751AF4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D6EBA-810D-428F-B16C-C89C8B83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82D1BA-E757-41FD-8303-1E20E20C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20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2391D-9C5E-4FE5-B636-54ACECE6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AFD886-69FC-4EFD-94B9-7CC6E86F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8CE40-15AB-4982-A49B-2D444975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5173E9-1082-4611-A8B2-07F45A471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705B197-B393-4972-A38E-240CAFF67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79D426-EA2E-4C21-AB93-2EE7E031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C15D721-DB53-46F9-B990-B3D1D8FA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C75956D-10BC-4BFC-9F0F-D2FC4DE7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68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45C0F-02E5-4790-A0DB-015904CE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0E55EF3-76BC-4789-BF1B-56ACC2A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1D2D5D-EC09-486E-95E6-B092066E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F93BF8-550C-432E-8CA5-8C50FE4C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73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A5C8F63-A757-4A49-87A7-C245726F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A1911D2-F088-4356-B70F-6F46B9B6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DB6B05-5F7B-4551-AC18-C1C5FBEA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50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75C75-6E87-4806-92AB-5AB944C0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136B7-85ED-4D8B-A120-17A27454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985B9D-6B80-4262-824A-3C80B939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004284-F5DB-461C-B413-0DD6819E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C24D49-1CE8-4B31-A97D-553D245F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D33D6C-6073-4B80-B65D-34AD3416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55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A232E-E3C1-4407-B00B-7871C77C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AC5B03A-71D7-440F-9BBB-83100B38D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DB0BEC-F39C-4FB3-85A6-AAD8352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D5B842-E890-4167-A900-11175AB7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6AFBCE-3F73-4CB5-A556-99613723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67C39-8D7F-4ED2-AD6D-1DED43E2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49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4E6414-DDE5-4154-8D63-C9BB4721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205A59-D393-416A-86F9-2BD8C5112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819AB-2D10-43B5-9796-A8BEB8595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135D8-B951-47FF-8932-F30357E5F902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50090D-010C-4E70-8056-5F6F66D14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9FE820-B878-4630-A092-D4E6E4E68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C3B3D-CE64-41D9-BCF9-600D884E55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5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D1864E-44C2-4077-8DBB-42A9EB070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隨機</a:t>
            </a:r>
            <a:r>
              <a:rPr lang="en-US" altLang="zh-TW" dirty="0"/>
              <a:t>1000000</a:t>
            </a:r>
            <a:r>
              <a:rPr lang="zh-TW" altLang="en-US" dirty="0"/>
              <a:t>筆</a:t>
            </a:r>
            <a:r>
              <a:rPr lang="en-US" altLang="zh-TW" dirty="0"/>
              <a:t>(10%)</a:t>
            </a:r>
            <a:r>
              <a:rPr lang="zh-TW" altLang="en-US" dirty="0"/>
              <a:t>且只取葉綠素</a:t>
            </a:r>
            <a:r>
              <a:rPr lang="en-US" altLang="zh-TW" dirty="0"/>
              <a:t>1.5 </a:t>
            </a:r>
            <a:r>
              <a:rPr lang="en-US" altLang="zh-TW" dirty="0" err="1"/>
              <a:t>nn</a:t>
            </a:r>
            <a:r>
              <a:rPr lang="zh-TW" altLang="en-US" dirty="0"/>
              <a:t>第一版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BFEF4F-F31E-4558-8876-B58B2812D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481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B1819-E013-4641-A7C1-B043FAAC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0.5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CC5625F-B07B-4E34-B105-617A78D3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DEB1A-F159-46E4-B752-5F5C104F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A2217CA-E33A-49DC-A005-4CF75B27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322FB-AFC6-458C-813D-451AE58E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0.04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9CCC3-AFC3-45DF-B07F-E9953431E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C2D26-CA5B-423D-9E62-47A38947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3E6940-7C37-4B08-AD10-EF98B73F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C8152-877A-4366-BB81-D8CA332D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0.008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58157F-8B71-4B9B-B08B-0A77BA509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DB7A2-9293-4C97-BF35-43EF2F40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0.004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1D5BC1-1DF1-41A9-8DA9-BCEEC8406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2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CC169-AE4F-4096-A919-4A8F3981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0.002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BAD86F-41A7-48DA-92EE-68F25FBC5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8" y="1825625"/>
            <a:ext cx="10244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B1819-E013-4641-A7C1-B043FAAC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0.5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CC5625F-B07B-4E34-B105-617A78D3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DEB1A-F159-46E4-B752-5F5C104F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A2217CA-E33A-49DC-A005-4CF75B27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322FB-AFC6-458C-813D-451AE58E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0.04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29CCC3-AFC3-45DF-B07F-E9953431E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C2D26-CA5B-423D-9E62-47A38947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3E6940-7C37-4B08-AD10-EF98B73F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C8152-877A-4366-BB81-D8CA332D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0.008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58157F-8B71-4B9B-B08B-0A77BA509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DB7A2-9293-4C97-BF35-43EF2F40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0.004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D1D5BC1-1DF1-41A9-8DA9-BCEEC8406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CC169-AE4F-4096-A919-4A8F3981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 = 0.002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BAD86F-41A7-48DA-92EE-68F25FBC5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71" y="1825625"/>
            <a:ext cx="102514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5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D1864E-44C2-4077-8DBB-42A9EB070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隨機</a:t>
            </a:r>
            <a:r>
              <a:rPr lang="en-US" altLang="zh-TW" dirty="0"/>
              <a:t>1000000</a:t>
            </a:r>
            <a:r>
              <a:rPr lang="zh-TW" altLang="en-US" dirty="0"/>
              <a:t>筆</a:t>
            </a:r>
            <a:r>
              <a:rPr lang="en-US" altLang="zh-TW" dirty="0"/>
              <a:t>(10%)</a:t>
            </a:r>
            <a:r>
              <a:rPr lang="zh-TW" altLang="en-US" dirty="0"/>
              <a:t>且只取葉綠素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 err="1"/>
              <a:t>nn</a:t>
            </a:r>
            <a:r>
              <a:rPr lang="zh-TW" altLang="en-US" dirty="0"/>
              <a:t>第二版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BFEF4F-F31E-4558-8876-B58B2812D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940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69</Words>
  <Application>Microsoft Office PowerPoint</Application>
  <PresentationFormat>寬螢幕</PresentationFormat>
  <Paragraphs>16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隨機1000000筆(10%)且只取葉綠素1.5 nn第一版</vt:lpstr>
      <vt:lpstr>Alpha = 0.5</vt:lpstr>
      <vt:lpstr>Alpha = 0.1</vt:lpstr>
      <vt:lpstr>Alpha = 0.04</vt:lpstr>
      <vt:lpstr>Alpha = 0.01</vt:lpstr>
      <vt:lpstr>Alpha = 0.008</vt:lpstr>
      <vt:lpstr>Alpha = 0.004</vt:lpstr>
      <vt:lpstr>Alpha = 0.002</vt:lpstr>
      <vt:lpstr>隨機1000000筆(10%)且只取葉綠素3 nn第二版</vt:lpstr>
      <vt:lpstr>Alpha = 0.5</vt:lpstr>
      <vt:lpstr>Alpha = 0.1</vt:lpstr>
      <vt:lpstr>Alpha = 0.04</vt:lpstr>
      <vt:lpstr>Alpha = 0.01</vt:lpstr>
      <vt:lpstr>Alpha = 0.008</vt:lpstr>
      <vt:lpstr>Alpha = 0.004</vt:lpstr>
      <vt:lpstr>Alpha = 0.002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隨機1000000筆(10%)且只取葉綠素1.5</dc:title>
  <dc:creator>DIC</dc:creator>
  <cp:lastModifiedBy>DIC</cp:lastModifiedBy>
  <cp:revision>2</cp:revision>
  <dcterms:created xsi:type="dcterms:W3CDTF">2024-08-14T11:08:58Z</dcterms:created>
  <dcterms:modified xsi:type="dcterms:W3CDTF">2024-08-14T23:46:00Z</dcterms:modified>
</cp:coreProperties>
</file>